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6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TITLE SLIDE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652905"/>
            <a:ext cx="13006705" cy="76600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QUESTIONS RELATED TO ABOVE SLIDES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8130" y="1236980"/>
            <a:ext cx="13135610" cy="7483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10"/>
          <p:cNvSpPr/>
          <p:nvPr/>
        </p:nvSpPr>
        <p:spPr>
          <a:xfrm>
            <a:off x="3810000" y="3086100"/>
            <a:ext cx="11844130" cy="199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9025" y="1869440"/>
            <a:ext cx="13294995" cy="7160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2"/>
          <p:cNvSpPr/>
          <p:nvPr/>
        </p:nvSpPr>
        <p:spPr>
          <a:xfrm>
            <a:off x="3276600" y="3086100"/>
            <a:ext cx="12377531" cy="276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0585" y="2915920"/>
            <a:ext cx="14879320" cy="5304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7430" y="1863725"/>
            <a:ext cx="14387830" cy="74720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1470" y="1358900"/>
            <a:ext cx="12804140" cy="7829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4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8280" y="1941830"/>
            <a:ext cx="12905740" cy="77489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938010" y="9637395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3810000" y="3086100"/>
            <a:ext cx="11844130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      </a:t>
            </a:r>
            <a:r>
              <a:rPr lang="en-US" sz="4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QUESTIONS RELATED TO ABOVE SLIDES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1025" y="1364615"/>
            <a:ext cx="14012545" cy="78651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41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CONTENT SLIDE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7480" y="1921510"/>
            <a:ext cx="14843125" cy="80371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7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6975" y="2096135"/>
            <a:ext cx="13964920" cy="74148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3965" y="1304290"/>
            <a:ext cx="13140055" cy="84334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WPS Presentation</Application>
  <PresentationFormat>Custom</PresentationFormat>
  <Paragraphs>70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Arial</vt:lpstr>
      <vt:lpstr>Calibri</vt:lpstr>
      <vt:lpstr>Cambria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ACER</cp:lastModifiedBy>
  <cp:revision>3</cp:revision>
  <dcterms:created xsi:type="dcterms:W3CDTF">2006-08-16T00:00:00Z</dcterms:created>
  <dcterms:modified xsi:type="dcterms:W3CDTF">2023-07-18T14:15:48Z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EAB2F827843C45DCBAEE4BB13920CC48</vt:lpwstr>
  </property>
  <property fmtid="{D5CDD505-2E9C-101B-9397-08002B2CF9AE}" pid="3" name="KSOProductBuildVer">
    <vt:lpwstr>1033-11.2.0.11537</vt:lpwstr>
  </property>
</Properties>
</file>